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77" r:id="rId4"/>
    <p:sldId id="262" r:id="rId5"/>
    <p:sldId id="264" r:id="rId6"/>
    <p:sldId id="274" r:id="rId7"/>
    <p:sldId id="266" r:id="rId8"/>
    <p:sldId id="267" r:id="rId9"/>
    <p:sldId id="269" r:id="rId10"/>
    <p:sldId id="273" r:id="rId11"/>
    <p:sldId id="271" r:id="rId12"/>
    <p:sldId id="258" r:id="rId13"/>
    <p:sldId id="278" r:id="rId14"/>
    <p:sldId id="260" r:id="rId15"/>
    <p:sldId id="261" r:id="rId16"/>
    <p:sldId id="263" r:id="rId17"/>
    <p:sldId id="268" r:id="rId18"/>
    <p:sldId id="265" r:id="rId19"/>
    <p:sldId id="259" r:id="rId20"/>
    <p:sldId id="272" r:id="rId21"/>
    <p:sldId id="257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E502F-B26E-484C-8B3B-7700A1EC56F7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D2186-CFD9-4636-9804-5733A7C0EB8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2186-CFD9-4636-9804-5733A7C0EB87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C4B073-3B73-42D5-9A44-458A0949FD18}" type="datetimeFigureOut">
              <a:rPr lang="nl-BE" smtClean="0"/>
              <a:pPr/>
              <a:t>27/05/2016</a:t>
            </a:fld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05FBA6-CB9D-4B17-97F3-446ACC1A3B7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SUeow1JI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AM-6GbAs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OaHRZBiJ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i1sYVtm46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nl-BE" sz="4600" b="1" dirty="0" smtClean="0"/>
              <a:t>DOV Muzische Vorming 2</a:t>
            </a:r>
            <a:br>
              <a:rPr lang="nl-BE" sz="4600" b="1" dirty="0" smtClean="0"/>
            </a:br>
            <a:r>
              <a:rPr lang="nl-BE" sz="4600" b="1" dirty="0" smtClean="0"/>
              <a:t>Muzisch project</a:t>
            </a:r>
            <a:endParaRPr lang="nl-BE" sz="4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b="1" dirty="0" smtClean="0"/>
              <a:t>Jean </a:t>
            </a:r>
            <a:r>
              <a:rPr lang="nl-BE" b="1" dirty="0" err="1" smtClean="0"/>
              <a:t>Tinguely</a:t>
            </a:r>
            <a:endParaRPr lang="nl-BE" b="1" dirty="0"/>
          </a:p>
        </p:txBody>
      </p:sp>
      <p:pic>
        <p:nvPicPr>
          <p:cNvPr id="14340" name="Picture 4" descr="http://www.tinguely-jean.com/images/artist/98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42844" y="3786190"/>
            <a:ext cx="2221836" cy="2865404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Narva</a:t>
            </a:r>
            <a:r>
              <a:rPr lang="nl-BE" dirty="0" smtClean="0"/>
              <a:t>, ‘61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0:15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2800" dirty="0" smtClean="0">
                <a:hlinkClick r:id="rId2"/>
              </a:rPr>
              <a:t>https://www.youtube.com/watch?v=aISUeow1JIQ</a:t>
            </a:r>
            <a:endParaRPr lang="nl-BE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i="1" dirty="0" smtClean="0"/>
              <a:t>Onbekend</a:t>
            </a:r>
            <a:endParaRPr lang="nl-BE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0:10</a:t>
            </a:r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2600" dirty="0" smtClean="0">
                <a:hlinkClick r:id="rId3"/>
              </a:rPr>
              <a:t>https://www.youtube.com/watch?v=AVAM-6GbAsg</a:t>
            </a:r>
            <a:endParaRPr lang="nl-BE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err="1" smtClean="0"/>
              <a:t>Stravinsky-fontein</a:t>
            </a:r>
            <a:r>
              <a:rPr lang="nl-BE" dirty="0" smtClean="0"/>
              <a:t>, ‘83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i="1" dirty="0" smtClean="0"/>
          </a:p>
          <a:p>
            <a:pPr>
              <a:buNone/>
            </a:pPr>
            <a:r>
              <a:rPr lang="nl-BE" dirty="0" smtClean="0"/>
              <a:t>4:32</a:t>
            </a:r>
          </a:p>
          <a:p>
            <a:pPr>
              <a:buNone/>
            </a:pPr>
            <a:endParaRPr lang="nl-BE" i="1" dirty="0" smtClean="0"/>
          </a:p>
          <a:p>
            <a:pPr algn="ctr">
              <a:buNone/>
            </a:pPr>
            <a:r>
              <a:rPr lang="nl-BE" sz="2600" dirty="0" smtClean="0">
                <a:hlinkClick r:id="rId2"/>
              </a:rPr>
              <a:t>https://www.youtube.com/watch?v=atOaHRZBiJM</a:t>
            </a:r>
            <a:endParaRPr lang="nl-BE" sz="2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Enkele jaren later ….</a:t>
            </a:r>
            <a:endParaRPr lang="nl-BE" dirty="0"/>
          </a:p>
        </p:txBody>
      </p:sp>
      <p:pic>
        <p:nvPicPr>
          <p:cNvPr id="4" name="Tijdelijke aanduiding voor inhoud 3" descr="http://static1.squarespace.com/static/54646bc3e4b033624e78570a/t/555fa9c6e4b09a14dba8f7f3/1432332764305/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153600" y="1714488"/>
            <a:ext cx="6836801" cy="4714908"/>
          </a:xfrm>
          <a:prstGeom prst="rect">
            <a:avLst/>
          </a:prstGeom>
          <a:ln w="5715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Ragtime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Maja</a:t>
            </a:r>
            <a:r>
              <a:rPr lang="nl-BE" dirty="0" smtClean="0"/>
              <a:t>, ‘83</a:t>
            </a:r>
            <a:endParaRPr lang="nl-BE" dirty="0"/>
          </a:p>
        </p:txBody>
      </p:sp>
      <p:pic>
        <p:nvPicPr>
          <p:cNvPr id="17410" name="Picture 2" descr="https://i0.wp.com/i6.photobucket.com/albums/y212/paverpol/Argusvlinder2007/November2007/TinguelyRagtimeForMaja1983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750331" y="1571612"/>
            <a:ext cx="3643338" cy="5019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err="1" smtClean="0"/>
              <a:t>Palazzo</a:t>
            </a:r>
            <a:r>
              <a:rPr lang="nl-BE" dirty="0" smtClean="0"/>
              <a:t> </a:t>
            </a:r>
            <a:r>
              <a:rPr lang="nl-BE" dirty="0" err="1" smtClean="0"/>
              <a:t>Grassi</a:t>
            </a:r>
            <a:r>
              <a:rPr lang="nl-BE" dirty="0" smtClean="0"/>
              <a:t>, ‘84</a:t>
            </a:r>
            <a:endParaRPr lang="nl-BE" dirty="0"/>
          </a:p>
        </p:txBody>
      </p:sp>
      <p:pic>
        <p:nvPicPr>
          <p:cNvPr id="19458" name="Picture 2" descr="http://assets.catawiki.nl/assets/2016/4/26/6/8/3/683c3a7c-0bcf-11e6-8b6f-3e4f43f3409e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500166" y="1568784"/>
            <a:ext cx="6143668" cy="49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Méta-Harmonie</a:t>
            </a:r>
            <a:r>
              <a:rPr lang="nl-BE" dirty="0" smtClean="0"/>
              <a:t> II, ‘90</a:t>
            </a:r>
            <a:endParaRPr lang="nl-BE" dirty="0"/>
          </a:p>
        </p:txBody>
      </p:sp>
      <p:pic>
        <p:nvPicPr>
          <p:cNvPr id="8194" name="Picture 2" descr="http://media.mutualart.com/Images/2009_10/22/0016/739726/129004387017202480_3e919d41-2cc9-4a9c-a04f-9b8846bd2888_10054_570.Jpe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357309" y="1571612"/>
            <a:ext cx="6429382" cy="5030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Klamauk</a:t>
            </a:r>
            <a:r>
              <a:rPr lang="nl-BE" dirty="0" smtClean="0"/>
              <a:t>, ‘79</a:t>
            </a:r>
            <a:endParaRPr lang="nl-BE" dirty="0"/>
          </a:p>
        </p:txBody>
      </p:sp>
      <p:pic>
        <p:nvPicPr>
          <p:cNvPr id="26626" name="Picture 2" descr="http://www.rudedo.be/amarant07/wp-content/uploads/2015/11/Tinguely39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1571612"/>
            <a:ext cx="8572560" cy="1714512"/>
          </a:xfrm>
          <a:prstGeom prst="rect">
            <a:avLst/>
          </a:prstGeom>
          <a:noFill/>
        </p:spPr>
      </p:pic>
      <p:pic>
        <p:nvPicPr>
          <p:cNvPr id="26628" name="Picture 4" descr="http://www.rudedo.be/amarant07/wp-content/uploads/2015/11/Tinguely4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500" r="999"/>
          <a:stretch>
            <a:fillRect/>
          </a:stretch>
        </p:blipFill>
        <p:spPr bwMode="auto">
          <a:xfrm>
            <a:off x="2428860" y="3429000"/>
            <a:ext cx="4286280" cy="3112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Méta-Harmonie</a:t>
            </a:r>
            <a:r>
              <a:rPr lang="nl-BE" dirty="0" smtClean="0"/>
              <a:t> II, ‘79</a:t>
            </a:r>
            <a:endParaRPr lang="nl-BE" dirty="0"/>
          </a:p>
        </p:txBody>
      </p:sp>
      <p:pic>
        <p:nvPicPr>
          <p:cNvPr id="23556" name="Picture 4" descr="https://s-media-cache-ak0.pinimg.com/736x/ae/ef/57/aeef5788a356a405c8deb2218df5fea6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824518" y="1571612"/>
            <a:ext cx="7494965" cy="5000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400" dirty="0" err="1" smtClean="0"/>
              <a:t>Fatamorgana</a:t>
            </a:r>
            <a:r>
              <a:rPr lang="nl-BE" sz="3400" dirty="0" smtClean="0"/>
              <a:t> (</a:t>
            </a:r>
            <a:r>
              <a:rPr lang="nl-BE" sz="3400" dirty="0" err="1" smtClean="0"/>
              <a:t>Méta-Harmonie</a:t>
            </a:r>
            <a:r>
              <a:rPr lang="nl-BE" sz="3400" dirty="0" smtClean="0"/>
              <a:t> VI), ‘85</a:t>
            </a:r>
          </a:p>
        </p:txBody>
      </p:sp>
      <p:pic>
        <p:nvPicPr>
          <p:cNvPr id="5122" name="Picture 2" descr="http://www.saatchigallery.com/museumimages/8jic200805032905arc_pht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96251" y="1571612"/>
            <a:ext cx="855149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i="1" dirty="0" smtClean="0"/>
              <a:t>Onbekend</a:t>
            </a:r>
            <a:r>
              <a:rPr lang="nl-BE" dirty="0" smtClean="0"/>
              <a:t>, ‘60</a:t>
            </a:r>
            <a:endParaRPr lang="nl-BE" dirty="0"/>
          </a:p>
        </p:txBody>
      </p:sp>
      <p:pic>
        <p:nvPicPr>
          <p:cNvPr id="32770" name="Picture 2" descr="http://media.liveauctiongroup.net/i/5551/8513854_1.jpg?v=8CBA094ED89ED50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t="11906" b="12687"/>
          <a:stretch>
            <a:fillRect/>
          </a:stretch>
        </p:blipFill>
        <p:spPr bwMode="auto">
          <a:xfrm>
            <a:off x="1250133" y="1565800"/>
            <a:ext cx="6643734" cy="50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err="1" smtClean="0"/>
              <a:t>Méta-Harmonie</a:t>
            </a:r>
            <a:r>
              <a:rPr lang="nl-BE" dirty="0" smtClean="0"/>
              <a:t> II, ‘79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0:21</a:t>
            </a:r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2600" dirty="0" smtClean="0">
                <a:hlinkClick r:id="rId2"/>
              </a:rPr>
              <a:t>https://www.youtube.com/watch?v=Di1sYVtm46A</a:t>
            </a:r>
            <a:endParaRPr lang="nl-BE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Jean (Charles) </a:t>
            </a:r>
            <a:r>
              <a:rPr lang="nl-BE" dirty="0" err="1" smtClean="0"/>
              <a:t>Tinguely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5400" dirty="0" smtClean="0"/>
              <a:t>1925 –  † 1991</a:t>
            </a:r>
          </a:p>
          <a:p>
            <a:pPr algn="ctr">
              <a:buNone/>
            </a:pPr>
            <a:endParaRPr lang="nl-BE" dirty="0"/>
          </a:p>
        </p:txBody>
      </p:sp>
      <p:pic>
        <p:nvPicPr>
          <p:cNvPr id="4" name="Picture 2" descr="Fribour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447861" y="3286124"/>
            <a:ext cx="4248279" cy="3071834"/>
          </a:xfrm>
          <a:prstGeom prst="rect">
            <a:avLst/>
          </a:prstGeom>
          <a:ln w="381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Chaos, ‘72</a:t>
            </a:r>
            <a:endParaRPr lang="nl-BE" dirty="0"/>
          </a:p>
        </p:txBody>
      </p:sp>
      <p:pic>
        <p:nvPicPr>
          <p:cNvPr id="33794" name="Picture 2" descr="http://assets.catawiki.nl/assets/2016/3/1/1/b/c/1bc17874-dfd8-11e5-8020-699f86005324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785786" y="1544260"/>
            <a:ext cx="7572428" cy="5051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err="1" smtClean="0"/>
              <a:t>Rotozaza</a:t>
            </a:r>
            <a:r>
              <a:rPr lang="nl-BE" dirty="0" smtClean="0"/>
              <a:t> I, ‘67</a:t>
            </a:r>
            <a:endParaRPr lang="nl-BE" dirty="0"/>
          </a:p>
        </p:txBody>
      </p:sp>
      <p:pic>
        <p:nvPicPr>
          <p:cNvPr id="20484" name="Picture 4" descr="http://www.rotozaza.co.uk/rotozazaI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4572000" y="3571876"/>
            <a:ext cx="4320000" cy="3032381"/>
          </a:xfrm>
          <a:prstGeom prst="rect">
            <a:avLst/>
          </a:prstGeom>
          <a:noFill/>
        </p:spPr>
      </p:pic>
      <p:pic>
        <p:nvPicPr>
          <p:cNvPr id="20482" name="Picture 2" descr="http://www.rotozaza.co.uk/rotozazaIsketch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2820" t="2941" r="4135" b="20588"/>
          <a:stretch>
            <a:fillRect/>
          </a:stretch>
        </p:blipFill>
        <p:spPr bwMode="auto">
          <a:xfrm>
            <a:off x="285720" y="1500174"/>
            <a:ext cx="4320000" cy="340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Gizmo</a:t>
            </a:r>
            <a:r>
              <a:rPr lang="nl-BE" dirty="0" smtClean="0"/>
              <a:t>, ‘60</a:t>
            </a:r>
            <a:endParaRPr lang="nl-BE" dirty="0"/>
          </a:p>
        </p:txBody>
      </p:sp>
      <p:pic>
        <p:nvPicPr>
          <p:cNvPr id="22530" name="Picture 2" descr="http://www.stedelijk.nl/assets/2015/BA%203312.jpg?w=740&amp;h=740&amp;mode=max&amp;404=backup%20title=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60279" y="1571612"/>
            <a:ext cx="7823443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Heureka</a:t>
            </a:r>
            <a:r>
              <a:rPr lang="nl-BE" dirty="0" smtClean="0"/>
              <a:t>, ‘64</a:t>
            </a:r>
            <a:endParaRPr lang="nl-BE" dirty="0"/>
          </a:p>
        </p:txBody>
      </p:sp>
      <p:pic>
        <p:nvPicPr>
          <p:cNvPr id="1026" name="Picture 2" descr="https://upload.wikimedia.org/wikipedia/commons/thumb/5/53/Jean_Tinguely_-_Heureka_-_Z%C3%BCrichhorn.jpg/1280px-Jean_Tinguely_-_Heureka_-_Z%C3%BCrichhorn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806798" y="1571612"/>
            <a:ext cx="753040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Char</a:t>
            </a:r>
            <a:r>
              <a:rPr lang="nl-BE" dirty="0" smtClean="0"/>
              <a:t>, ‘66-’67</a:t>
            </a:r>
            <a:endParaRPr lang="nl-BE" dirty="0"/>
          </a:p>
        </p:txBody>
      </p:sp>
      <p:pic>
        <p:nvPicPr>
          <p:cNvPr id="24578" name="Picture 2" descr="Jean Tinguely: Char - 1966-1967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85786" y="1571612"/>
            <a:ext cx="7572428" cy="5004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800" dirty="0" smtClean="0"/>
              <a:t>Requiem pour une feuille morte, </a:t>
            </a:r>
            <a:r>
              <a:rPr lang="nl-BE" sz="3800" dirty="0" smtClean="0"/>
              <a:t>‘67</a:t>
            </a:r>
            <a:endParaRPr lang="nl-BE" sz="3800" dirty="0"/>
          </a:p>
        </p:txBody>
      </p:sp>
      <p:pic>
        <p:nvPicPr>
          <p:cNvPr id="25602" name="Picture 2" descr="Jean Tinguely: Requiem pour une feuille morte - 1967 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1928802"/>
            <a:ext cx="857256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Tinguely-fontein</a:t>
            </a:r>
            <a:r>
              <a:rPr lang="nl-BE" dirty="0" smtClean="0"/>
              <a:t>, ‘77</a:t>
            </a:r>
            <a:endParaRPr lang="nl-BE" dirty="0"/>
          </a:p>
        </p:txBody>
      </p:sp>
      <p:pic>
        <p:nvPicPr>
          <p:cNvPr id="27652" name="Picture 4" descr="http://imagene.youropi.com/tinguely-fontein-bezienswaardigheden-basel(p:location,1377)(c:0)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714876" y="3357562"/>
            <a:ext cx="4167170" cy="3269478"/>
          </a:xfrm>
          <a:prstGeom prst="rect">
            <a:avLst/>
          </a:prstGeom>
          <a:noFill/>
        </p:spPr>
      </p:pic>
      <p:pic>
        <p:nvPicPr>
          <p:cNvPr id="27650" name="Picture 2" descr="Jean Tinguely: Fontein Bazel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21" y="1500174"/>
            <a:ext cx="442915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342</TotalTime>
  <Words>119</Words>
  <Application>Microsoft Office PowerPoint</Application>
  <PresentationFormat>Diavoorstelling (4:3)</PresentationFormat>
  <Paragraphs>41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Gieterij</vt:lpstr>
      <vt:lpstr>DOV Muzische Vorming 2 Muzisch project</vt:lpstr>
      <vt:lpstr>Onbekend, ‘60</vt:lpstr>
      <vt:lpstr>Chaos, ‘72</vt:lpstr>
      <vt:lpstr>Rotozaza I, ‘67</vt:lpstr>
      <vt:lpstr>Gizmo, ‘60</vt:lpstr>
      <vt:lpstr>Heureka, ‘64</vt:lpstr>
      <vt:lpstr>Char, ‘66-’67</vt:lpstr>
      <vt:lpstr>Requiem pour une feuille morte, ‘67</vt:lpstr>
      <vt:lpstr>Tinguely-fontein, ‘77</vt:lpstr>
      <vt:lpstr>Narva, ‘61</vt:lpstr>
      <vt:lpstr>Onbekend</vt:lpstr>
      <vt:lpstr>Stravinsky-fontein, ‘83</vt:lpstr>
      <vt:lpstr>Enkele jaren later ….</vt:lpstr>
      <vt:lpstr>Ragtime for Maja, ‘83</vt:lpstr>
      <vt:lpstr>Palazzo Grassi, ‘84</vt:lpstr>
      <vt:lpstr>Méta-Harmonie II, ‘90</vt:lpstr>
      <vt:lpstr>Klamauk, ‘79</vt:lpstr>
      <vt:lpstr>Méta-Harmonie II, ‘79</vt:lpstr>
      <vt:lpstr>Fatamorgana (Méta-Harmonie VI), ‘85</vt:lpstr>
      <vt:lpstr>Méta-Harmonie II, ‘79</vt:lpstr>
      <vt:lpstr>Jean (Charles) Tinguely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DOV Muzische Vorming 2 Muzisch project</dc:title>
  <dc:creator>Karen</dc:creator>
  <cp:lastModifiedBy>Karen</cp:lastModifiedBy>
  <cp:revision>39</cp:revision>
  <dcterms:created xsi:type="dcterms:W3CDTF">2016-05-15T11:20:50Z</dcterms:created>
  <dcterms:modified xsi:type="dcterms:W3CDTF">2016-05-27T11:51:45Z</dcterms:modified>
</cp:coreProperties>
</file>